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Blueberry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nva Sans" panose="020B0604020202020204" charset="0"/>
      <p:regular r:id="rId18"/>
    </p:embeddedFont>
    <p:embeddedFont>
      <p:font typeface="Canva Sans Bold" panose="020B0604020202020204" charset="0"/>
      <p:regular r:id="rId19"/>
    </p:embeddedFont>
    <p:embeddedFont>
      <p:font typeface="Glacial Indifference" panose="020B0604020202020204" charset="0"/>
      <p:regular r:id="rId20"/>
    </p:embeddedFont>
    <p:embeddedFont>
      <p:font typeface="HK Grotesk Light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88558" y="1028700"/>
            <a:ext cx="15310884" cy="8229600"/>
          </a:xfrm>
          <a:custGeom>
            <a:avLst/>
            <a:gdLst/>
            <a:ahLst/>
            <a:cxnLst/>
            <a:rect l="l" t="t" r="r" b="b"/>
            <a:pathLst>
              <a:path w="15310884" h="8229600">
                <a:moveTo>
                  <a:pt x="0" y="0"/>
                </a:moveTo>
                <a:lnTo>
                  <a:pt x="15310884" y="0"/>
                </a:lnTo>
                <a:lnTo>
                  <a:pt x="153108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642991" y="3012757"/>
            <a:ext cx="9002018" cy="2331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39"/>
              </a:lnSpc>
            </a:pPr>
            <a:r>
              <a:rPr lang="en-US" sz="13599">
                <a:solidFill>
                  <a:srgbClr val="004AAD"/>
                </a:solidFill>
                <a:latin typeface="Glacial Indifference"/>
              </a:rPr>
              <a:t>FINAL PUSH: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119786" y="5191442"/>
            <a:ext cx="10048429" cy="1302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>
                <a:solidFill>
                  <a:srgbClr val="004AAD"/>
                </a:solidFill>
                <a:latin typeface="HK Grotesk Light"/>
              </a:rPr>
              <a:t>SPRINT TO THE FINISH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623274" y="6427153"/>
            <a:ext cx="304145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4AAD"/>
                </a:solidFill>
                <a:latin typeface="HK Grotesk Light"/>
              </a:rPr>
              <a:t>Payal &amp; Whitney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936782"/>
            <a:ext cx="18288000" cy="8278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004AAD"/>
                </a:solidFill>
                <a:latin typeface="Canva Sans Bold"/>
              </a:rPr>
              <a:t>With 2-3 people around you, talk through the following questions: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 Bold"/>
              </a:rPr>
              <a:t>What tips seemed helpful?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 Bold"/>
              </a:rPr>
              <a:t>Which tips have you used in a test?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 Bold"/>
              </a:rPr>
              <a:t>Is there some advice not listed here you think others should know?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 Bold"/>
              </a:rPr>
              <a:t>If time allows: Tell your group about a time you were surprised by an exam!</a:t>
            </a:r>
          </a:p>
          <a:p>
            <a:pPr>
              <a:lnSpc>
                <a:spcPts val="7279"/>
              </a:lnSpc>
            </a:pPr>
            <a:endParaRPr lang="en-US" sz="5199">
              <a:solidFill>
                <a:srgbClr val="004AAD"/>
              </a:solidFill>
              <a:latin typeface="Canva Sans 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4911343" y="686331"/>
            <a:ext cx="12553542" cy="684739"/>
          </a:xfrm>
          <a:custGeom>
            <a:avLst/>
            <a:gdLst/>
            <a:ahLst/>
            <a:cxnLst/>
            <a:rect l="l" t="t" r="r" b="b"/>
            <a:pathLst>
              <a:path w="12553542" h="684739">
                <a:moveTo>
                  <a:pt x="0" y="0"/>
                </a:moveTo>
                <a:lnTo>
                  <a:pt x="12553542" y="0"/>
                </a:lnTo>
                <a:lnTo>
                  <a:pt x="12553542" y="684738"/>
                </a:lnTo>
                <a:lnTo>
                  <a:pt x="0" y="6847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159703"/>
            <a:ext cx="434756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4AAD"/>
                </a:solidFill>
                <a:latin typeface="Canva Sans Bold"/>
              </a:rPr>
              <a:t>Discuss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03213" y="4274503"/>
            <a:ext cx="1528157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2F3954"/>
                </a:solidFill>
                <a:latin typeface="Blueberry"/>
              </a:rPr>
              <a:t>Good Luck this AP Season!!!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515412" y="5386327"/>
            <a:ext cx="4183253" cy="4114800"/>
          </a:xfrm>
          <a:custGeom>
            <a:avLst/>
            <a:gdLst/>
            <a:ahLst/>
            <a:cxnLst/>
            <a:rect l="l" t="t" r="r" b="b"/>
            <a:pathLst>
              <a:path w="4183253" h="4114800">
                <a:moveTo>
                  <a:pt x="0" y="0"/>
                </a:moveTo>
                <a:lnTo>
                  <a:pt x="4183253" y="0"/>
                </a:lnTo>
                <a:lnTo>
                  <a:pt x="418325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35674" y="368643"/>
            <a:ext cx="1529279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880"/>
              </a:lnSpc>
            </a:pPr>
            <a:r>
              <a:rPr lang="en-US" sz="9200">
                <a:solidFill>
                  <a:srgbClr val="004AAD"/>
                </a:solidFill>
                <a:latin typeface="Canva Sans Bold"/>
              </a:rPr>
              <a:t>Public Apology...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-307435" y="4256405"/>
            <a:ext cx="13055005" cy="458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Please take out the following materials: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#2 pencil(s)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Calculator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Put away phones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Backpacks under chairs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2192363"/>
            <a:ext cx="17968524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No time for the icebreaker, must take this county issued problem-solving assessment.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82622" y="5820776"/>
            <a:ext cx="4518616" cy="4114800"/>
          </a:xfrm>
          <a:custGeom>
            <a:avLst/>
            <a:gdLst/>
            <a:ahLst/>
            <a:cxnLst/>
            <a:rect l="l" t="t" r="r" b="b"/>
            <a:pathLst>
              <a:path w="4518616" h="4114800">
                <a:moveTo>
                  <a:pt x="0" y="0"/>
                </a:moveTo>
                <a:lnTo>
                  <a:pt x="4518617" y="0"/>
                </a:lnTo>
                <a:lnTo>
                  <a:pt x="45186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3086895"/>
            <a:ext cx="18288000" cy="458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004AAD"/>
                </a:solidFill>
                <a:latin typeface="Canva Sans Bold"/>
              </a:rPr>
              <a:t>Life gets busy, sometimes test dates can slip our mind! Fortunately, there are tips and tricks available for how to best take a test especially if it's an exam you're unprepared for. What were some emotions you </a:t>
            </a:r>
          </a:p>
          <a:p>
            <a:pPr>
              <a:lnSpc>
                <a:spcPts val="7279"/>
              </a:lnSpc>
            </a:pPr>
            <a:r>
              <a:rPr lang="en-US" sz="5199">
                <a:solidFill>
                  <a:srgbClr val="004AAD"/>
                </a:solidFill>
                <a:latin typeface="Canva Sans Bold"/>
              </a:rPr>
              <a:t>felt as you were "preparing" for the "exam"?</a:t>
            </a:r>
          </a:p>
        </p:txBody>
      </p:sp>
      <p:sp>
        <p:nvSpPr>
          <p:cNvPr id="4" name="Freeform 4"/>
          <p:cNvSpPr/>
          <p:nvPr/>
        </p:nvSpPr>
        <p:spPr>
          <a:xfrm rot="-7646268">
            <a:off x="1209524" y="415683"/>
            <a:ext cx="3425543" cy="3119412"/>
          </a:xfrm>
          <a:custGeom>
            <a:avLst/>
            <a:gdLst/>
            <a:ahLst/>
            <a:cxnLst/>
            <a:rect l="l" t="t" r="r" b="b"/>
            <a:pathLst>
              <a:path w="3425543" h="3119412">
                <a:moveTo>
                  <a:pt x="0" y="0"/>
                </a:moveTo>
                <a:lnTo>
                  <a:pt x="3425543" y="0"/>
                </a:lnTo>
                <a:lnTo>
                  <a:pt x="3425543" y="3119411"/>
                </a:lnTo>
                <a:lnTo>
                  <a:pt x="0" y="31194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229796" y="408844"/>
            <a:ext cx="582840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4AAD"/>
                </a:solidFill>
                <a:latin typeface="Canva Sans"/>
              </a:rPr>
              <a:t>Good Job!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2703524"/>
            <a:ext cx="15411140" cy="6430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Identify questions you know how to answer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Don't waste time on questions you don't know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Use info in other problems to help solve a question you're stuck on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DO NOT forget to come back to skipped questions!</a:t>
            </a:r>
          </a:p>
        </p:txBody>
      </p:sp>
      <p:sp>
        <p:nvSpPr>
          <p:cNvPr id="3" name="Freeform 3"/>
          <p:cNvSpPr/>
          <p:nvPr/>
        </p:nvSpPr>
        <p:spPr>
          <a:xfrm>
            <a:off x="13369170" y="1726247"/>
            <a:ext cx="4083939" cy="8229600"/>
          </a:xfrm>
          <a:custGeom>
            <a:avLst/>
            <a:gdLst/>
            <a:ahLst/>
            <a:cxnLst/>
            <a:rect l="l" t="t" r="r" b="b"/>
            <a:pathLst>
              <a:path w="4083939" h="8229600">
                <a:moveTo>
                  <a:pt x="0" y="0"/>
                </a:moveTo>
                <a:lnTo>
                  <a:pt x="4083939" y="0"/>
                </a:lnTo>
                <a:lnTo>
                  <a:pt x="408393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98823" y="159703"/>
            <a:ext cx="707543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86285" lvl="1" indent="-993143" algn="ctr">
              <a:lnSpc>
                <a:spcPts val="12880"/>
              </a:lnSpc>
              <a:buFont typeface="Arial"/>
              <a:buChar char="•"/>
            </a:pPr>
            <a:r>
              <a:rPr lang="en-US" sz="9200">
                <a:solidFill>
                  <a:srgbClr val="004AAD"/>
                </a:solidFill>
                <a:latin typeface="Canva Sans"/>
              </a:rPr>
              <a:t>Prioritize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68265" y="5884304"/>
            <a:ext cx="1182070" cy="4114800"/>
          </a:xfrm>
          <a:custGeom>
            <a:avLst/>
            <a:gdLst/>
            <a:ahLst/>
            <a:cxnLst/>
            <a:rect l="l" t="t" r="r" b="b"/>
            <a:pathLst>
              <a:path w="1182070" h="4114800">
                <a:moveTo>
                  <a:pt x="0" y="0"/>
                </a:moveTo>
                <a:lnTo>
                  <a:pt x="1182070" y="0"/>
                </a:lnTo>
                <a:lnTo>
                  <a:pt x="11820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159703"/>
            <a:ext cx="1020504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4AAD"/>
                </a:solidFill>
                <a:latin typeface="Canva Sans"/>
              </a:rPr>
              <a:t>2. Know the Test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48768" y="2138805"/>
            <a:ext cx="15812354" cy="7528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36769" lvl="1" indent="-568384">
              <a:lnSpc>
                <a:spcPts val="7371"/>
              </a:lnSpc>
              <a:buFont typeface="Arial"/>
              <a:buChar char="•"/>
            </a:pPr>
            <a:r>
              <a:rPr lang="en-US" sz="5265" dirty="0">
                <a:solidFill>
                  <a:srgbClr val="004AAD"/>
                </a:solidFill>
                <a:latin typeface="Canva Sans"/>
              </a:rPr>
              <a:t>Learn the test formatting and the breakdown for each section with the time limit.</a:t>
            </a:r>
          </a:p>
          <a:p>
            <a:pPr marL="1136769" lvl="1" indent="-568384">
              <a:lnSpc>
                <a:spcPts val="7371"/>
              </a:lnSpc>
              <a:buFont typeface="Arial"/>
              <a:buChar char="•"/>
            </a:pPr>
            <a:r>
              <a:rPr lang="en-US" sz="5265" dirty="0">
                <a:solidFill>
                  <a:srgbClr val="004AAD"/>
                </a:solidFill>
                <a:latin typeface="Canva Sans"/>
              </a:rPr>
              <a:t>Take mock exams and practice questions a few weeks before the exam (now is the perfect time).</a:t>
            </a:r>
          </a:p>
          <a:p>
            <a:pPr marL="1136769" lvl="1" indent="-568384">
              <a:lnSpc>
                <a:spcPts val="7371"/>
              </a:lnSpc>
              <a:buFont typeface="Arial"/>
              <a:buChar char="•"/>
            </a:pPr>
            <a:r>
              <a:rPr lang="en-US" sz="5265" dirty="0">
                <a:solidFill>
                  <a:srgbClr val="004AAD"/>
                </a:solidFill>
                <a:latin typeface="Canva Sans"/>
              </a:rPr>
              <a:t>Some exams are laid out in order of difficulty (SAT) or even time periods.</a:t>
            </a:r>
          </a:p>
          <a:p>
            <a:pPr marL="1136769" lvl="1" indent="-568384">
              <a:lnSpc>
                <a:spcPts val="7371"/>
              </a:lnSpc>
              <a:buFont typeface="Arial"/>
              <a:buChar char="•"/>
            </a:pPr>
            <a:r>
              <a:rPr lang="en-US" sz="5265" dirty="0">
                <a:solidFill>
                  <a:srgbClr val="004AAD"/>
                </a:solidFill>
                <a:latin typeface="Canva Sans"/>
              </a:rPr>
              <a:t>Easy, Medium, Hard Method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2128468"/>
            <a:ext cx="18288000" cy="5506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Slow down and really read  the question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Identify words like EXCEPT or  BEST (usually bolded)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Physically acknowledge key words, circle or underline!</a:t>
            </a:r>
          </a:p>
          <a:p>
            <a:pPr marL="1122679" lvl="1" indent="-561340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4AAD"/>
                </a:solidFill>
                <a:latin typeface="Canva Sans"/>
              </a:rPr>
              <a:t>Cross off any answers that go against the bolded words</a:t>
            </a:r>
          </a:p>
        </p:txBody>
      </p:sp>
      <p:sp>
        <p:nvSpPr>
          <p:cNvPr id="3" name="Freeform 3"/>
          <p:cNvSpPr/>
          <p:nvPr/>
        </p:nvSpPr>
        <p:spPr>
          <a:xfrm>
            <a:off x="3384288" y="8107489"/>
            <a:ext cx="14255615" cy="1150811"/>
          </a:xfrm>
          <a:custGeom>
            <a:avLst/>
            <a:gdLst/>
            <a:ahLst/>
            <a:cxnLst/>
            <a:rect l="l" t="t" r="r" b="b"/>
            <a:pathLst>
              <a:path w="14255615" h="1150811">
                <a:moveTo>
                  <a:pt x="0" y="0"/>
                </a:moveTo>
                <a:lnTo>
                  <a:pt x="14255615" y="0"/>
                </a:lnTo>
                <a:lnTo>
                  <a:pt x="14255615" y="1150811"/>
                </a:lnTo>
                <a:lnTo>
                  <a:pt x="0" y="11508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b="-18153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159703"/>
            <a:ext cx="806477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4AAD"/>
                </a:solidFill>
                <a:latin typeface="Canva Sans"/>
              </a:rPr>
              <a:t>3. Key Words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3052" y="2564267"/>
            <a:ext cx="12237463" cy="6760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4113" lvl="1" indent="-457056">
              <a:lnSpc>
                <a:spcPts val="5927"/>
              </a:lnSpc>
              <a:buFont typeface="Arial"/>
              <a:buChar char="•"/>
            </a:pPr>
            <a:r>
              <a:rPr lang="en-US" sz="4233" dirty="0">
                <a:solidFill>
                  <a:srgbClr val="004AAD"/>
                </a:solidFill>
                <a:latin typeface="Canva Sans"/>
              </a:rPr>
              <a:t>Create study guides for every unit. Some textbooks have vocab words at the beginning of each chapter (use them).</a:t>
            </a:r>
          </a:p>
          <a:p>
            <a:pPr marL="914113" lvl="1" indent="-457056">
              <a:lnSpc>
                <a:spcPts val="5927"/>
              </a:lnSpc>
              <a:buFont typeface="Arial"/>
              <a:buChar char="•"/>
            </a:pPr>
            <a:r>
              <a:rPr lang="en-US" sz="4233" dirty="0">
                <a:solidFill>
                  <a:srgbClr val="004AAD"/>
                </a:solidFill>
                <a:latin typeface="Canva Sans"/>
              </a:rPr>
              <a:t>Collaborative Learning: study with other people for moral support and to discuss out loud (helpful for memory).</a:t>
            </a:r>
          </a:p>
          <a:p>
            <a:pPr marL="914113" lvl="1" indent="-457056">
              <a:lnSpc>
                <a:spcPts val="5927"/>
              </a:lnSpc>
              <a:buFont typeface="Arial"/>
              <a:buChar char="•"/>
            </a:pPr>
            <a:r>
              <a:rPr lang="en-US" sz="4233" dirty="0">
                <a:solidFill>
                  <a:srgbClr val="004AAD"/>
                </a:solidFill>
                <a:latin typeface="Canva Sans"/>
              </a:rPr>
              <a:t>Setting goals- do not create boundaries for yourself, aim for higher.</a:t>
            </a:r>
          </a:p>
          <a:p>
            <a:pPr algn="ctr">
              <a:lnSpc>
                <a:spcPts val="5927"/>
              </a:lnSpc>
            </a:pPr>
            <a:endParaRPr lang="en-US" sz="4233" dirty="0">
              <a:solidFill>
                <a:srgbClr val="004AAD"/>
              </a:solidFill>
              <a:latin typeface="Canva Sans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4624569" y="7435770"/>
            <a:ext cx="3341098" cy="2431658"/>
          </a:xfrm>
          <a:custGeom>
            <a:avLst/>
            <a:gdLst/>
            <a:ahLst/>
            <a:cxnLst/>
            <a:rect l="l" t="t" r="r" b="b"/>
            <a:pathLst>
              <a:path w="3341098" h="2431658">
                <a:moveTo>
                  <a:pt x="0" y="0"/>
                </a:moveTo>
                <a:lnTo>
                  <a:pt x="3341099" y="0"/>
                </a:lnTo>
                <a:lnTo>
                  <a:pt x="3341099" y="2431658"/>
                </a:lnTo>
                <a:lnTo>
                  <a:pt x="0" y="2431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41554" y="342901"/>
            <a:ext cx="2201498" cy="2057400"/>
          </a:xfrm>
          <a:custGeom>
            <a:avLst/>
            <a:gdLst/>
            <a:ahLst/>
            <a:cxnLst/>
            <a:rect l="l" t="t" r="r" b="b"/>
            <a:pathLst>
              <a:path w="2201498" h="2057400">
                <a:moveTo>
                  <a:pt x="0" y="0"/>
                </a:moveTo>
                <a:lnTo>
                  <a:pt x="2201498" y="0"/>
                </a:lnTo>
                <a:lnTo>
                  <a:pt x="2201498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67402" y="171451"/>
            <a:ext cx="10101485" cy="1543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600"/>
              </a:lnSpc>
            </a:pPr>
            <a:r>
              <a:rPr lang="en-US" sz="9000">
                <a:solidFill>
                  <a:srgbClr val="0A306F"/>
                </a:solidFill>
                <a:latin typeface="Canva Sans"/>
              </a:rPr>
              <a:t>4. Ways to Study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888160"/>
            <a:ext cx="11521966" cy="9045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93201" lvl="1" indent="-546601">
              <a:lnSpc>
                <a:spcPts val="7088"/>
              </a:lnSpc>
              <a:buFont typeface="Arial"/>
              <a:buChar char="•"/>
            </a:pPr>
            <a:r>
              <a:rPr lang="en-US" sz="5063" dirty="0">
                <a:solidFill>
                  <a:srgbClr val="004AAD"/>
                </a:solidFill>
                <a:latin typeface="Canva Sans"/>
              </a:rPr>
              <a:t>Create a formula sheet for formulas and for brief topics to review beforehand.</a:t>
            </a:r>
          </a:p>
          <a:p>
            <a:pPr marL="1093201" lvl="1" indent="-546601">
              <a:lnSpc>
                <a:spcPts val="7088"/>
              </a:lnSpc>
              <a:buFont typeface="Arial"/>
              <a:buChar char="•"/>
            </a:pPr>
            <a:r>
              <a:rPr lang="en-US" sz="5063" dirty="0">
                <a:solidFill>
                  <a:srgbClr val="004AAD"/>
                </a:solidFill>
                <a:latin typeface="Canva Sans"/>
              </a:rPr>
              <a:t>Visual Aids- use visuals and colors for appeal</a:t>
            </a:r>
          </a:p>
          <a:p>
            <a:pPr marL="1093201" lvl="1" indent="-546601">
              <a:lnSpc>
                <a:spcPts val="7088"/>
              </a:lnSpc>
              <a:buFont typeface="Arial"/>
              <a:buChar char="•"/>
            </a:pPr>
            <a:r>
              <a:rPr lang="en-US" sz="5063" dirty="0">
                <a:solidFill>
                  <a:srgbClr val="004AAD"/>
                </a:solidFill>
                <a:latin typeface="Canva Sans"/>
              </a:rPr>
              <a:t>Breaks and Rest</a:t>
            </a:r>
          </a:p>
          <a:p>
            <a:pPr marL="1093201" lvl="1" indent="-546601">
              <a:lnSpc>
                <a:spcPts val="7088"/>
              </a:lnSpc>
              <a:buFont typeface="Arial"/>
              <a:buChar char="•"/>
            </a:pPr>
            <a:r>
              <a:rPr lang="en-US" sz="5063" dirty="0">
                <a:solidFill>
                  <a:srgbClr val="004AAD"/>
                </a:solidFill>
                <a:latin typeface="Canva Sans"/>
              </a:rPr>
              <a:t>Going through content before sleeping</a:t>
            </a:r>
          </a:p>
          <a:p>
            <a:pPr marL="1093201" lvl="1" indent="-546601">
              <a:lnSpc>
                <a:spcPts val="7088"/>
              </a:lnSpc>
              <a:buFont typeface="Arial"/>
              <a:buChar char="•"/>
            </a:pPr>
            <a:r>
              <a:rPr lang="en-US" sz="5063" dirty="0">
                <a:solidFill>
                  <a:srgbClr val="004AAD"/>
                </a:solidFill>
                <a:latin typeface="Canva Sans"/>
              </a:rPr>
              <a:t>Use of different resources</a:t>
            </a:r>
          </a:p>
          <a:p>
            <a:pPr algn="ctr">
              <a:lnSpc>
                <a:spcPts val="7088"/>
              </a:lnSpc>
            </a:pPr>
            <a:endParaRPr lang="en-US" sz="5063" dirty="0">
              <a:solidFill>
                <a:srgbClr val="004AAD"/>
              </a:solidFill>
              <a:latin typeface="Canva Sans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1007498" y="1028700"/>
            <a:ext cx="6491097" cy="8229600"/>
          </a:xfrm>
          <a:custGeom>
            <a:avLst/>
            <a:gdLst/>
            <a:ahLst/>
            <a:cxnLst/>
            <a:rect l="l" t="t" r="r" b="b"/>
            <a:pathLst>
              <a:path w="6491097" h="8229600">
                <a:moveTo>
                  <a:pt x="0" y="0"/>
                </a:moveTo>
                <a:lnTo>
                  <a:pt x="6491097" y="0"/>
                </a:lnTo>
                <a:lnTo>
                  <a:pt x="64910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76311" y="159703"/>
            <a:ext cx="808355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A306F"/>
                </a:solidFill>
                <a:latin typeface="Canva Sans"/>
              </a:rPr>
              <a:t>Ways to Study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E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4981" y="1959722"/>
            <a:ext cx="17071969" cy="6822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93420" lvl="1" indent="-596710">
              <a:lnSpc>
                <a:spcPts val="7738"/>
              </a:lnSpc>
              <a:buFont typeface="Arial"/>
              <a:buChar char="•"/>
            </a:pPr>
            <a:r>
              <a:rPr lang="en-US" sz="5527" dirty="0">
                <a:solidFill>
                  <a:srgbClr val="004AAD"/>
                </a:solidFill>
                <a:latin typeface="Canva Sans"/>
              </a:rPr>
              <a:t>Sleep at least 7-8 hours.</a:t>
            </a:r>
          </a:p>
          <a:p>
            <a:pPr marL="1193420" lvl="1" indent="-596710">
              <a:lnSpc>
                <a:spcPts val="7738"/>
              </a:lnSpc>
              <a:buFont typeface="Arial"/>
              <a:buChar char="•"/>
            </a:pPr>
            <a:r>
              <a:rPr lang="en-US" sz="5527" dirty="0">
                <a:solidFill>
                  <a:srgbClr val="004AAD"/>
                </a:solidFill>
                <a:latin typeface="Canva Sans"/>
              </a:rPr>
              <a:t>Do not cram study, it should all be review.</a:t>
            </a:r>
          </a:p>
          <a:p>
            <a:pPr marL="1193420" lvl="1" indent="-596710">
              <a:lnSpc>
                <a:spcPts val="7738"/>
              </a:lnSpc>
              <a:buFont typeface="Arial"/>
              <a:buChar char="•"/>
            </a:pPr>
            <a:r>
              <a:rPr lang="en-US" sz="5527" dirty="0">
                <a:solidFill>
                  <a:srgbClr val="004AAD"/>
                </a:solidFill>
                <a:latin typeface="Canva Sans"/>
              </a:rPr>
              <a:t>Make sure you have all of the necessary materials.</a:t>
            </a:r>
          </a:p>
          <a:p>
            <a:pPr marL="1193420" lvl="1" indent="-596710">
              <a:lnSpc>
                <a:spcPts val="7738"/>
              </a:lnSpc>
              <a:buFont typeface="Arial"/>
              <a:buChar char="•"/>
            </a:pPr>
            <a:r>
              <a:rPr lang="en-US" sz="5527" dirty="0">
                <a:solidFill>
                  <a:srgbClr val="004AAD"/>
                </a:solidFill>
                <a:latin typeface="Canva Sans"/>
              </a:rPr>
              <a:t>Visualize Success</a:t>
            </a:r>
          </a:p>
          <a:p>
            <a:pPr marL="1193420" lvl="1" indent="-596710">
              <a:lnSpc>
                <a:spcPts val="7738"/>
              </a:lnSpc>
              <a:buFont typeface="Arial"/>
              <a:buChar char="•"/>
            </a:pPr>
            <a:r>
              <a:rPr lang="en-US" sz="5527" dirty="0">
                <a:solidFill>
                  <a:srgbClr val="004AAD"/>
                </a:solidFill>
                <a:latin typeface="Canva Sans"/>
              </a:rPr>
              <a:t>Eat a healthy dinner and breakfast.</a:t>
            </a:r>
          </a:p>
          <a:p>
            <a:pPr marL="1193420" lvl="1" indent="-596710">
              <a:lnSpc>
                <a:spcPts val="7738"/>
              </a:lnSpc>
              <a:buFont typeface="Arial"/>
              <a:buChar char="•"/>
            </a:pPr>
            <a:r>
              <a:rPr lang="en-US" sz="5527" dirty="0">
                <a:solidFill>
                  <a:srgbClr val="004AAD"/>
                </a:solidFill>
                <a:latin typeface="Canva Sans"/>
              </a:rPr>
              <a:t>Bring a study sheet to read before the exam.</a:t>
            </a:r>
          </a:p>
        </p:txBody>
      </p:sp>
      <p:sp>
        <p:nvSpPr>
          <p:cNvPr id="3" name="Freeform 3"/>
          <p:cNvSpPr/>
          <p:nvPr/>
        </p:nvSpPr>
        <p:spPr>
          <a:xfrm>
            <a:off x="14365748" y="0"/>
            <a:ext cx="3922252" cy="2988043"/>
          </a:xfrm>
          <a:custGeom>
            <a:avLst/>
            <a:gdLst/>
            <a:ahLst/>
            <a:cxnLst/>
            <a:rect l="l" t="t" r="r" b="b"/>
            <a:pathLst>
              <a:path w="3922252" h="2988043">
                <a:moveTo>
                  <a:pt x="0" y="0"/>
                </a:moveTo>
                <a:lnTo>
                  <a:pt x="3922252" y="0"/>
                </a:lnTo>
                <a:lnTo>
                  <a:pt x="3922252" y="2988043"/>
                </a:lnTo>
                <a:lnTo>
                  <a:pt x="0" y="29880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91595" y="159703"/>
            <a:ext cx="12333805" cy="1545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880"/>
              </a:lnSpc>
            </a:pPr>
            <a:r>
              <a:rPr lang="en-US" sz="9200" dirty="0">
                <a:solidFill>
                  <a:srgbClr val="0A306F"/>
                </a:solidFill>
                <a:latin typeface="Canva Sans Bold"/>
              </a:rPr>
              <a:t>Day before Exam: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454</Words>
  <Application>Microsoft Office PowerPoint</Application>
  <PresentationFormat>Custom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Glacial Indifference</vt:lpstr>
      <vt:lpstr>Blueberry</vt:lpstr>
      <vt:lpstr>Canva Sans Bold</vt:lpstr>
      <vt:lpstr>Canva Sans</vt:lpstr>
      <vt:lpstr>HK Grotesk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Push</dc:title>
  <cp:lastModifiedBy>Patel, Purvi</cp:lastModifiedBy>
  <cp:revision>2</cp:revision>
  <dcterms:created xsi:type="dcterms:W3CDTF">2006-08-16T00:00:00Z</dcterms:created>
  <dcterms:modified xsi:type="dcterms:W3CDTF">2023-09-04T17:20:53Z</dcterms:modified>
  <dc:identifier>DAFgXnqIRtI</dc:identifier>
</cp:coreProperties>
</file>

<file path=docProps/thumbnail.jpeg>
</file>